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50" d="100"/>
          <a:sy n="50" d="100"/>
        </p:scale>
        <p:origin x="-1788" y="-3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7031E-5E28-4BBC-B750-DAB1C39B0ABC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5B79A-9240-4F22-94AC-4FAAFD3CE24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7031E-5E28-4BBC-B750-DAB1C39B0ABC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5B79A-9240-4F22-94AC-4FAAFD3CE24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7031E-5E28-4BBC-B750-DAB1C39B0ABC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5B79A-9240-4F22-94AC-4FAAFD3CE24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7031E-5E28-4BBC-B750-DAB1C39B0ABC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5B79A-9240-4F22-94AC-4FAAFD3CE24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7031E-5E28-4BBC-B750-DAB1C39B0ABC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5B79A-9240-4F22-94AC-4FAAFD3CE24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7031E-5E28-4BBC-B750-DAB1C39B0ABC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5B79A-9240-4F22-94AC-4FAAFD3CE24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7031E-5E28-4BBC-B750-DAB1C39B0ABC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5B79A-9240-4F22-94AC-4FAAFD3CE24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7031E-5E28-4BBC-B750-DAB1C39B0ABC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5B79A-9240-4F22-94AC-4FAAFD3CE24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7031E-5E28-4BBC-B750-DAB1C39B0ABC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5B79A-9240-4F22-94AC-4FAAFD3CE24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7031E-5E28-4BBC-B750-DAB1C39B0ABC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5B79A-9240-4F22-94AC-4FAAFD3CE24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7031E-5E28-4BBC-B750-DAB1C39B0ABC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5B79A-9240-4F22-94AC-4FAAFD3CE24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F7031E-5E28-4BBC-B750-DAB1C39B0ABC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35B79A-9240-4F22-94AC-4FAAFD3CE24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solidFill>
            <a:schemeClr val="bg2">
              <a:lumMod val="9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en-GB" b="1" dirty="0" smtClean="0">
                <a:solidFill>
                  <a:srgbClr val="002060"/>
                </a:solidFill>
                <a:latin typeface="Toledo Heavy" pitchFamily="2" charset="0"/>
              </a:rPr>
              <a:t/>
            </a:r>
            <a:br>
              <a:rPr lang="en-GB" b="1" dirty="0" smtClean="0">
                <a:solidFill>
                  <a:srgbClr val="002060"/>
                </a:solidFill>
                <a:latin typeface="Toledo Heavy" pitchFamily="2" charset="0"/>
              </a:rPr>
            </a:br>
            <a:r>
              <a:rPr lang="en-GB" b="1" dirty="0" smtClean="0">
                <a:solidFill>
                  <a:srgbClr val="002060"/>
                </a:solidFill>
                <a:latin typeface="Toledo Heavy" pitchFamily="2" charset="0"/>
              </a:rPr>
              <a:t/>
            </a:r>
            <a:br>
              <a:rPr lang="en-GB" b="1" dirty="0" smtClean="0">
                <a:solidFill>
                  <a:srgbClr val="002060"/>
                </a:solidFill>
                <a:latin typeface="Toledo Heavy" pitchFamily="2" charset="0"/>
              </a:rPr>
            </a:br>
            <a:r>
              <a:rPr lang="en-GB" b="1" dirty="0" smtClean="0">
                <a:solidFill>
                  <a:srgbClr val="002060"/>
                </a:solidFill>
                <a:latin typeface="Toledo Heavy" pitchFamily="2" charset="0"/>
              </a:rPr>
              <a:t/>
            </a:r>
            <a:br>
              <a:rPr lang="en-GB" b="1" dirty="0" smtClean="0">
                <a:solidFill>
                  <a:srgbClr val="002060"/>
                </a:solidFill>
                <a:latin typeface="Toledo Heavy" pitchFamily="2" charset="0"/>
              </a:rPr>
            </a:br>
            <a:r>
              <a:rPr lang="en-GB" b="1" dirty="0" smtClean="0">
                <a:solidFill>
                  <a:srgbClr val="002060"/>
                </a:solidFill>
                <a:latin typeface="Toledo Heavy" pitchFamily="2" charset="0"/>
              </a:rPr>
              <a:t>Add on Course:</a:t>
            </a:r>
            <a:br>
              <a:rPr lang="en-GB" b="1" dirty="0" smtClean="0">
                <a:solidFill>
                  <a:srgbClr val="002060"/>
                </a:solidFill>
                <a:latin typeface="Toledo Heavy" pitchFamily="2" charset="0"/>
              </a:rPr>
            </a:br>
            <a:r>
              <a:rPr lang="en-GB" sz="6700" b="1" dirty="0" smtClean="0">
                <a:solidFill>
                  <a:srgbClr val="FF0000"/>
                </a:solidFill>
                <a:latin typeface="Toledo Heavy" pitchFamily="2" charset="0"/>
              </a:rPr>
              <a:t>SPOKEN ENGLISH</a:t>
            </a:r>
            <a:br>
              <a:rPr lang="en-GB" sz="6700" b="1" dirty="0" smtClean="0">
                <a:solidFill>
                  <a:srgbClr val="FF0000"/>
                </a:solidFill>
                <a:latin typeface="Toledo Heavy" pitchFamily="2" charset="0"/>
              </a:rPr>
            </a:br>
            <a:r>
              <a:rPr lang="en-GB" b="1" dirty="0" smtClean="0">
                <a:solidFill>
                  <a:srgbClr val="002060"/>
                </a:solidFill>
                <a:latin typeface="Toledo Heavy" pitchFamily="2" charset="0"/>
              </a:rPr>
              <a:t> </a:t>
            </a:r>
            <a:br>
              <a:rPr lang="en-GB" b="1" dirty="0" smtClean="0">
                <a:solidFill>
                  <a:srgbClr val="002060"/>
                </a:solidFill>
                <a:latin typeface="Toledo Heavy" pitchFamily="2" charset="0"/>
              </a:rPr>
            </a:br>
            <a:r>
              <a:rPr lang="en-GB" sz="3600" dirty="0" smtClean="0">
                <a:solidFill>
                  <a:srgbClr val="002060"/>
                </a:solidFill>
                <a:latin typeface="Toledo Heavy" pitchFamily="2" charset="0"/>
                <a:ea typeface="Cambria" pitchFamily="18" charset="0"/>
              </a:rPr>
              <a:t>Conducted by </a:t>
            </a:r>
            <a:br>
              <a:rPr lang="en-GB" sz="3600" dirty="0" smtClean="0">
                <a:solidFill>
                  <a:srgbClr val="002060"/>
                </a:solidFill>
                <a:latin typeface="Toledo Heavy" pitchFamily="2" charset="0"/>
                <a:ea typeface="Cambria" pitchFamily="18" charset="0"/>
              </a:rPr>
            </a:br>
            <a:r>
              <a:rPr lang="en-GB" sz="3600" dirty="0" smtClean="0">
                <a:solidFill>
                  <a:srgbClr val="002060"/>
                </a:solidFill>
                <a:latin typeface="Toledo Heavy" pitchFamily="2" charset="0"/>
                <a:ea typeface="Cambria" pitchFamily="18" charset="0"/>
              </a:rPr>
              <a:t>Department of English,</a:t>
            </a:r>
            <a:br>
              <a:rPr lang="en-GB" sz="3600" dirty="0" smtClean="0">
                <a:solidFill>
                  <a:srgbClr val="002060"/>
                </a:solidFill>
                <a:latin typeface="Toledo Heavy" pitchFamily="2" charset="0"/>
                <a:ea typeface="Cambria" pitchFamily="18" charset="0"/>
              </a:rPr>
            </a:br>
            <a:r>
              <a:rPr lang="en-GB" sz="3600" dirty="0" err="1" smtClean="0">
                <a:solidFill>
                  <a:srgbClr val="002060"/>
                </a:solidFill>
                <a:latin typeface="Toledo Heavy" pitchFamily="2" charset="0"/>
                <a:ea typeface="Cambria" pitchFamily="18" charset="0"/>
              </a:rPr>
              <a:t>Mangaldai</a:t>
            </a:r>
            <a:r>
              <a:rPr lang="en-GB" sz="3600" dirty="0" smtClean="0">
                <a:solidFill>
                  <a:srgbClr val="002060"/>
                </a:solidFill>
                <a:latin typeface="Toledo Heavy" pitchFamily="2" charset="0"/>
                <a:ea typeface="Cambria" pitchFamily="18" charset="0"/>
              </a:rPr>
              <a:t> College </a:t>
            </a:r>
            <a:r>
              <a:rPr lang="en-GB" b="1" dirty="0" smtClean="0">
                <a:solidFill>
                  <a:srgbClr val="002060"/>
                </a:solidFill>
                <a:latin typeface="Toledo Heavy" pitchFamily="2" charset="0"/>
              </a:rPr>
              <a:t/>
            </a:r>
            <a:br>
              <a:rPr lang="en-GB" b="1" dirty="0" smtClean="0">
                <a:solidFill>
                  <a:srgbClr val="002060"/>
                </a:solidFill>
                <a:latin typeface="Toledo Heavy" pitchFamily="2" charset="0"/>
              </a:rPr>
            </a:br>
            <a:r>
              <a:rPr lang="en-US" sz="31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(Nov 2022-April 2023) </a:t>
            </a:r>
            <a:r>
              <a:rPr lang="en-GB" b="1" dirty="0" smtClean="0">
                <a:solidFill>
                  <a:srgbClr val="FF0000"/>
                </a:solidFill>
                <a:latin typeface="Toledo Heavy" pitchFamily="2" charset="0"/>
              </a:rPr>
              <a:t/>
            </a:r>
            <a:br>
              <a:rPr lang="en-GB" b="1" dirty="0" smtClean="0">
                <a:solidFill>
                  <a:srgbClr val="FF0000"/>
                </a:solidFill>
                <a:latin typeface="Toledo Heavy" pitchFamily="2" charset="0"/>
              </a:rPr>
            </a:br>
            <a:r>
              <a:rPr lang="en-US" smtClean="0"/>
              <a:t> </a:t>
            </a:r>
            <a:br>
              <a:rPr lang="en-US" smtClean="0"/>
            </a:br>
            <a:r>
              <a:rPr lang="en-US" sz="2700" b="1" smtClean="0">
                <a:latin typeface="Times New Roman" pitchFamily="18" charset="0"/>
                <a:cs typeface="Times New Roman" pitchFamily="18" charset="0"/>
              </a:rPr>
              <a:t>Course </a:t>
            </a:r>
            <a:r>
              <a:rPr lang="en-US" sz="2700" b="1" dirty="0" smtClean="0">
                <a:latin typeface="Times New Roman" pitchFamily="18" charset="0"/>
                <a:cs typeface="Times New Roman" pitchFamily="18" charset="0"/>
              </a:rPr>
              <a:t>Objectives: </a:t>
            </a:r>
            <a:r>
              <a:rPr lang="en-GB" sz="2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sz="2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700" b="1" i="1" dirty="0" smtClean="0">
                <a:solidFill>
                  <a:srgbClr val="7030A0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sz="2700" b="1" dirty="0" smtClean="0">
                <a:solidFill>
                  <a:srgbClr val="7030A0"/>
                </a:solidFill>
                <a:latin typeface="Cambria" pitchFamily="18" charset="0"/>
                <a:ea typeface="Cambria" pitchFamily="18" charset="0"/>
                <a:cs typeface="Times New Roman" pitchFamily="18" charset="0"/>
              </a:rPr>
              <a:t>1. To build the basic foundation for </a:t>
            </a:r>
            <a:r>
              <a:rPr lang="en-US" sz="2700" b="1" dirty="0">
                <a:solidFill>
                  <a:srgbClr val="7030A0"/>
                </a:solidFill>
                <a:latin typeface="Cambria" pitchFamily="18" charset="0"/>
                <a:ea typeface="Cambria" pitchFamily="18" charset="0"/>
                <a:cs typeface="Times New Roman" pitchFamily="18" charset="0"/>
              </a:rPr>
              <a:t>E</a:t>
            </a:r>
            <a:r>
              <a:rPr lang="en-US" sz="2700" b="1" dirty="0" smtClean="0">
                <a:solidFill>
                  <a:srgbClr val="7030A0"/>
                </a:solidFill>
                <a:latin typeface="Cambria" pitchFamily="18" charset="0"/>
                <a:ea typeface="Cambria" pitchFamily="18" charset="0"/>
                <a:cs typeface="Times New Roman" pitchFamily="18" charset="0"/>
              </a:rPr>
              <a:t>nglish communication skills. </a:t>
            </a:r>
            <a:br>
              <a:rPr lang="en-US" sz="2700" b="1" dirty="0" smtClean="0">
                <a:solidFill>
                  <a:srgbClr val="7030A0"/>
                </a:solidFill>
                <a:latin typeface="Cambria" pitchFamily="18" charset="0"/>
                <a:ea typeface="Cambria" pitchFamily="18" charset="0"/>
                <a:cs typeface="Times New Roman" pitchFamily="18" charset="0"/>
              </a:rPr>
            </a:br>
            <a:r>
              <a:rPr lang="en-GB" sz="2700" b="1" dirty="0" smtClean="0">
                <a:solidFill>
                  <a:srgbClr val="7030A0"/>
                </a:solidFill>
                <a:latin typeface="Cambria" pitchFamily="18" charset="0"/>
                <a:ea typeface="Cambria" pitchFamily="18" charset="0"/>
                <a:cs typeface="Times New Roman" pitchFamily="18" charset="0"/>
              </a:rPr>
              <a:t> 2. To prepare the students for a competitive English environment.</a:t>
            </a:r>
            <a:r>
              <a:rPr lang="en-GB" sz="2700" b="1" dirty="0">
                <a:solidFill>
                  <a:srgbClr val="7030A0"/>
                </a:solidFill>
                <a:latin typeface="Cambria" pitchFamily="18" charset="0"/>
                <a:ea typeface="Cambria" pitchFamily="18" charset="0"/>
                <a:cs typeface="Times New Roman" pitchFamily="18" charset="0"/>
              </a:rPr>
              <a:t/>
            </a:r>
            <a:br>
              <a:rPr lang="en-GB" sz="2700" b="1" dirty="0">
                <a:solidFill>
                  <a:srgbClr val="7030A0"/>
                </a:solidFill>
                <a:latin typeface="Cambria" pitchFamily="18" charset="0"/>
                <a:ea typeface="Cambria" pitchFamily="18" charset="0"/>
                <a:cs typeface="Times New Roman" pitchFamily="18" charset="0"/>
              </a:rPr>
            </a:br>
            <a:r>
              <a:rPr lang="en-GB" sz="27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sz="3600" b="1" dirty="0" smtClean="0">
                <a:solidFill>
                  <a:srgbClr val="002060"/>
                </a:solidFill>
                <a:latin typeface="Toledo Heavy" pitchFamily="2" charset="0"/>
              </a:rPr>
              <a:t/>
            </a:r>
            <a:br>
              <a:rPr lang="en-GB" sz="3600" b="1" dirty="0" smtClean="0">
                <a:solidFill>
                  <a:srgbClr val="002060"/>
                </a:solidFill>
                <a:latin typeface="Toledo Heavy" pitchFamily="2" charset="0"/>
              </a:rPr>
            </a:br>
            <a:r>
              <a:rPr lang="en-US" sz="3100" b="1" dirty="0" smtClean="0">
                <a:solidFill>
                  <a:srgbClr val="002060"/>
                </a:solidFill>
                <a:latin typeface="Toledo Heavy" pitchFamily="2" charset="0"/>
              </a:rPr>
              <a:t/>
            </a:r>
            <a:br>
              <a:rPr lang="en-US" sz="3100" b="1" dirty="0" smtClean="0">
                <a:solidFill>
                  <a:srgbClr val="002060"/>
                </a:solidFill>
                <a:latin typeface="Toledo Heavy" pitchFamily="2" charset="0"/>
              </a:rPr>
            </a:br>
            <a:endParaRPr lang="en-US" sz="3100" dirty="0">
              <a:latin typeface="Toledo Heavy" pitchFamily="2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0</Words>
  <Application>Microsoft Office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   Add on Course: SPOKEN ENGLISH   Conducted by  Department of English, Mangaldai College   (Nov 2022-April 2023)    Course Objectives:   1. To build the basic foundation for English communication skills.   2. To prepare the students for a competitive English environment.  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Suhail Mohammed</dc:creator>
  <cp:lastModifiedBy>Suhail Mohammed</cp:lastModifiedBy>
  <cp:revision>6</cp:revision>
  <dcterms:created xsi:type="dcterms:W3CDTF">2023-08-18T09:39:52Z</dcterms:created>
  <dcterms:modified xsi:type="dcterms:W3CDTF">2023-08-18T10:35:57Z</dcterms:modified>
</cp:coreProperties>
</file>